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338" r:id="rId2"/>
    <p:sldId id="339" r:id="rId3"/>
    <p:sldId id="340" r:id="rId4"/>
    <p:sldId id="341" r:id="rId5"/>
    <p:sldId id="342" r:id="rId6"/>
    <p:sldId id="344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53549"/>
    <a:srgbClr val="011F5F"/>
    <a:srgbClr val="FFFFFF"/>
    <a:srgbClr val="FEC000"/>
    <a:srgbClr val="929292"/>
    <a:srgbClr val="272727"/>
    <a:srgbClr val="3939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95C08C-FCF7-6C44-B1C8-878DAFE83339}" v="46" dt="2021-02-23T17:31:07.8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13"/>
    <p:restoredTop sz="95507"/>
  </p:normalViewPr>
  <p:slideViewPr>
    <p:cSldViewPr snapToGrid="0" snapToObjects="1">
      <p:cViewPr varScale="1">
        <p:scale>
          <a:sx n="99" d="100"/>
          <a:sy n="99" d="100"/>
        </p:scale>
        <p:origin x="8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rko Kloppenburg" userId="c2a8c9ee633c4565" providerId="LiveId" clId="{E595C08C-FCF7-6C44-B1C8-878DAFE83339}"/>
    <pc:docChg chg="custSel addSld delSld modSld sldOrd modMainMaster">
      <pc:chgData name="Mirko Kloppenburg" userId="c2a8c9ee633c4565" providerId="LiveId" clId="{E595C08C-FCF7-6C44-B1C8-878DAFE83339}" dt="2021-02-23T17:32:05.105" v="1278" actId="255"/>
      <pc:docMkLst>
        <pc:docMk/>
      </pc:docMkLst>
      <pc:sldChg chg="addSp delSp modSp add del mod">
        <pc:chgData name="Mirko Kloppenburg" userId="c2a8c9ee633c4565" providerId="LiveId" clId="{E595C08C-FCF7-6C44-B1C8-878DAFE83339}" dt="2021-02-23T14:46:10.289" v="1222" actId="2696"/>
        <pc:sldMkLst>
          <pc:docMk/>
          <pc:sldMk cId="4138997071" sldId="258"/>
        </pc:sldMkLst>
        <pc:spChg chg="del">
          <ac:chgData name="Mirko Kloppenburg" userId="c2a8c9ee633c4565" providerId="LiveId" clId="{E595C08C-FCF7-6C44-B1C8-878DAFE83339}" dt="2021-02-23T14:06:22.896" v="6" actId="478"/>
          <ac:spMkLst>
            <pc:docMk/>
            <pc:sldMk cId="4138997071" sldId="258"/>
            <ac:spMk id="2" creationId="{5762D110-B276-2D4C-BDA5-FFFBF214A046}"/>
          </ac:spMkLst>
        </pc:spChg>
        <pc:spChg chg="mod">
          <ac:chgData name="Mirko Kloppenburg" userId="c2a8c9ee633c4565" providerId="LiveId" clId="{E595C08C-FCF7-6C44-B1C8-878DAFE83339}" dt="2021-02-23T14:10:18.496" v="377" actId="20577"/>
          <ac:spMkLst>
            <pc:docMk/>
            <pc:sldMk cId="4138997071" sldId="258"/>
            <ac:spMk id="4" creationId="{65E324A2-2334-5E4F-8D9B-9A866B93A5FB}"/>
          </ac:spMkLst>
        </pc:spChg>
        <pc:spChg chg="add del mod">
          <ac:chgData name="Mirko Kloppenburg" userId="c2a8c9ee633c4565" providerId="LiveId" clId="{E595C08C-FCF7-6C44-B1C8-878DAFE83339}" dt="2021-02-23T14:13:40.286" v="796" actId="478"/>
          <ac:spMkLst>
            <pc:docMk/>
            <pc:sldMk cId="4138997071" sldId="258"/>
            <ac:spMk id="11" creationId="{5F995EF4-6177-2A42-806C-782C1F778244}"/>
          </ac:spMkLst>
        </pc:spChg>
        <pc:spChg chg="add mod">
          <ac:chgData name="Mirko Kloppenburg" userId="c2a8c9ee633c4565" providerId="LiveId" clId="{E595C08C-FCF7-6C44-B1C8-878DAFE83339}" dt="2021-02-23T14:09:27.977" v="342"/>
          <ac:spMkLst>
            <pc:docMk/>
            <pc:sldMk cId="4138997071" sldId="258"/>
            <ac:spMk id="14" creationId="{25C7DF9E-A6E5-B24A-97C1-0C1E4C8E59C7}"/>
          </ac:spMkLst>
        </pc:spChg>
        <pc:spChg chg="add mod">
          <ac:chgData name="Mirko Kloppenburg" userId="c2a8c9ee633c4565" providerId="LiveId" clId="{E595C08C-FCF7-6C44-B1C8-878DAFE83339}" dt="2021-02-23T14:44:38.970" v="1214" actId="20577"/>
          <ac:spMkLst>
            <pc:docMk/>
            <pc:sldMk cId="4138997071" sldId="258"/>
            <ac:spMk id="15" creationId="{DA9920C3-BB0D-7947-A573-0212B0BBAA4B}"/>
          </ac:spMkLst>
        </pc:spChg>
        <pc:picChg chg="mod">
          <ac:chgData name="Mirko Kloppenburg" userId="c2a8c9ee633c4565" providerId="LiveId" clId="{E595C08C-FCF7-6C44-B1C8-878DAFE83339}" dt="2021-02-23T14:45:44.464" v="1219"/>
          <ac:picMkLst>
            <pc:docMk/>
            <pc:sldMk cId="4138997071" sldId="258"/>
            <ac:picMk id="7" creationId="{B0465B95-A417-8346-9B94-052DF9B8A209}"/>
          </ac:picMkLst>
        </pc:picChg>
        <pc:picChg chg="mod">
          <ac:chgData name="Mirko Kloppenburg" userId="c2a8c9ee633c4565" providerId="LiveId" clId="{E595C08C-FCF7-6C44-B1C8-878DAFE83339}" dt="2021-02-23T14:43:37.271" v="1211"/>
          <ac:picMkLst>
            <pc:docMk/>
            <pc:sldMk cId="4138997071" sldId="258"/>
            <ac:picMk id="13" creationId="{D5A7DB17-79E5-BC44-A7DC-50D426BEA276}"/>
          </ac:picMkLst>
        </pc:picChg>
      </pc:sldChg>
      <pc:sldChg chg="del">
        <pc:chgData name="Mirko Kloppenburg" userId="c2a8c9ee633c4565" providerId="LiveId" clId="{E595C08C-FCF7-6C44-B1C8-878DAFE83339}" dt="2021-02-23T14:04:58.449" v="2" actId="2696"/>
        <pc:sldMkLst>
          <pc:docMk/>
          <pc:sldMk cId="4179938796" sldId="258"/>
        </pc:sldMkLst>
      </pc:sldChg>
      <pc:sldChg chg="del ord">
        <pc:chgData name="Mirko Kloppenburg" userId="c2a8c9ee633c4565" providerId="LiveId" clId="{E595C08C-FCF7-6C44-B1C8-878DAFE83339}" dt="2021-02-23T14:16:44.266" v="946" actId="2696"/>
        <pc:sldMkLst>
          <pc:docMk/>
          <pc:sldMk cId="246708538" sldId="294"/>
        </pc:sldMkLst>
      </pc:sldChg>
      <pc:sldChg chg="delSp modSp del mod">
        <pc:chgData name="Mirko Kloppenburg" userId="c2a8c9ee633c4565" providerId="LiveId" clId="{E595C08C-FCF7-6C44-B1C8-878DAFE83339}" dt="2021-02-23T14:20:12.096" v="962" actId="2696"/>
        <pc:sldMkLst>
          <pc:docMk/>
          <pc:sldMk cId="3961825090" sldId="299"/>
        </pc:sldMkLst>
        <pc:spChg chg="del">
          <ac:chgData name="Mirko Kloppenburg" userId="c2a8c9ee633c4565" providerId="LiveId" clId="{E595C08C-FCF7-6C44-B1C8-878DAFE83339}" dt="2021-02-23T14:19:37.231" v="960" actId="478"/>
          <ac:spMkLst>
            <pc:docMk/>
            <pc:sldMk cId="3961825090" sldId="299"/>
            <ac:spMk id="39" creationId="{27E1256E-3DBA-7D45-AE12-0FE5057E2A82}"/>
          </ac:spMkLst>
        </pc:spChg>
        <pc:spChg chg="mod">
          <ac:chgData name="Mirko Kloppenburg" userId="c2a8c9ee633c4565" providerId="LiveId" clId="{E595C08C-FCF7-6C44-B1C8-878DAFE83339}" dt="2021-02-23T14:19:23.953" v="954" actId="6549"/>
          <ac:spMkLst>
            <pc:docMk/>
            <pc:sldMk cId="3961825090" sldId="299"/>
            <ac:spMk id="45" creationId="{41C9DAC4-09CD-A947-8453-31C01B8FAED0}"/>
          </ac:spMkLst>
        </pc:spChg>
        <pc:spChg chg="mod">
          <ac:chgData name="Mirko Kloppenburg" userId="c2a8c9ee633c4565" providerId="LiveId" clId="{E595C08C-FCF7-6C44-B1C8-878DAFE83339}" dt="2021-02-23T14:19:25.614" v="955" actId="6549"/>
          <ac:spMkLst>
            <pc:docMk/>
            <pc:sldMk cId="3961825090" sldId="299"/>
            <ac:spMk id="47" creationId="{43AB57D6-9825-FB41-9532-3D692C6D9E76}"/>
          </ac:spMkLst>
        </pc:spChg>
        <pc:spChg chg="mod">
          <ac:chgData name="Mirko Kloppenburg" userId="c2a8c9ee633c4565" providerId="LiveId" clId="{E595C08C-FCF7-6C44-B1C8-878DAFE83339}" dt="2021-02-23T14:19:27.787" v="956" actId="6549"/>
          <ac:spMkLst>
            <pc:docMk/>
            <pc:sldMk cId="3961825090" sldId="299"/>
            <ac:spMk id="49" creationId="{5FBB1772-38C8-4F45-9A99-56D5B0CCC1F8}"/>
          </ac:spMkLst>
        </pc:spChg>
        <pc:spChg chg="mod">
          <ac:chgData name="Mirko Kloppenburg" userId="c2a8c9ee633c4565" providerId="LiveId" clId="{E595C08C-FCF7-6C44-B1C8-878DAFE83339}" dt="2021-02-23T14:19:29.650" v="957" actId="6549"/>
          <ac:spMkLst>
            <pc:docMk/>
            <pc:sldMk cId="3961825090" sldId="299"/>
            <ac:spMk id="51" creationId="{7188C0E7-AC4E-DB4B-8BC8-A464AEB24A7F}"/>
          </ac:spMkLst>
        </pc:spChg>
        <pc:spChg chg="mod">
          <ac:chgData name="Mirko Kloppenburg" userId="c2a8c9ee633c4565" providerId="LiveId" clId="{E595C08C-FCF7-6C44-B1C8-878DAFE83339}" dt="2021-02-23T14:19:31.027" v="958" actId="6549"/>
          <ac:spMkLst>
            <pc:docMk/>
            <pc:sldMk cId="3961825090" sldId="299"/>
            <ac:spMk id="53" creationId="{FA7DAAB4-4A3C-2F4F-8BCD-0C3877EFE0E1}"/>
          </ac:spMkLst>
        </pc:spChg>
        <pc:spChg chg="mod">
          <ac:chgData name="Mirko Kloppenburg" userId="c2a8c9ee633c4565" providerId="LiveId" clId="{E595C08C-FCF7-6C44-B1C8-878DAFE83339}" dt="2021-02-23T14:19:32.562" v="959" actId="6549"/>
          <ac:spMkLst>
            <pc:docMk/>
            <pc:sldMk cId="3961825090" sldId="299"/>
            <ac:spMk id="55" creationId="{8FA4E12C-EE50-9147-9F92-9AEAEDDAA7F2}"/>
          </ac:spMkLst>
        </pc:spChg>
      </pc:sldChg>
      <pc:sldChg chg="del">
        <pc:chgData name="Mirko Kloppenburg" userId="c2a8c9ee633c4565" providerId="LiveId" clId="{E595C08C-FCF7-6C44-B1C8-878DAFE83339}" dt="2021-02-23T14:04:19.131" v="0" actId="2696"/>
        <pc:sldMkLst>
          <pc:docMk/>
          <pc:sldMk cId="808095475" sldId="316"/>
        </pc:sldMkLst>
      </pc:sldChg>
      <pc:sldChg chg="del">
        <pc:chgData name="Mirko Kloppenburg" userId="c2a8c9ee633c4565" providerId="LiveId" clId="{E595C08C-FCF7-6C44-B1C8-878DAFE83339}" dt="2021-02-23T14:04:19.131" v="0" actId="2696"/>
        <pc:sldMkLst>
          <pc:docMk/>
          <pc:sldMk cId="3914073098" sldId="318"/>
        </pc:sldMkLst>
      </pc:sldChg>
      <pc:sldChg chg="del">
        <pc:chgData name="Mirko Kloppenburg" userId="c2a8c9ee633c4565" providerId="LiveId" clId="{E595C08C-FCF7-6C44-B1C8-878DAFE83339}" dt="2021-02-23T14:43:16.805" v="1209" actId="2696"/>
        <pc:sldMkLst>
          <pc:docMk/>
          <pc:sldMk cId="467524183" sldId="328"/>
        </pc:sldMkLst>
      </pc:sldChg>
      <pc:sldChg chg="del ord">
        <pc:chgData name="Mirko Kloppenburg" userId="c2a8c9ee633c4565" providerId="LiveId" clId="{E595C08C-FCF7-6C44-B1C8-878DAFE83339}" dt="2021-02-23T14:17:05.601" v="950" actId="2696"/>
        <pc:sldMkLst>
          <pc:docMk/>
          <pc:sldMk cId="72611734" sldId="337"/>
        </pc:sldMkLst>
      </pc:sldChg>
      <pc:sldChg chg="addSp delSp modSp new mod">
        <pc:chgData name="Mirko Kloppenburg" userId="c2a8c9ee633c4565" providerId="LiveId" clId="{E595C08C-FCF7-6C44-B1C8-878DAFE83339}" dt="2021-02-23T14:16:38.879" v="945" actId="14100"/>
        <pc:sldMkLst>
          <pc:docMk/>
          <pc:sldMk cId="360081931" sldId="338"/>
        </pc:sldMkLst>
        <pc:spChg chg="del">
          <ac:chgData name="Mirko Kloppenburg" userId="c2a8c9ee633c4565" providerId="LiveId" clId="{E595C08C-FCF7-6C44-B1C8-878DAFE83339}" dt="2021-02-23T14:16:31.714" v="942" actId="478"/>
          <ac:spMkLst>
            <pc:docMk/>
            <pc:sldMk cId="360081931" sldId="338"/>
            <ac:spMk id="2" creationId="{A790CF1C-C867-3140-A879-EA5BE99C9F42}"/>
          </ac:spMkLst>
        </pc:spChg>
        <pc:spChg chg="del">
          <ac:chgData name="Mirko Kloppenburg" userId="c2a8c9ee633c4565" providerId="LiveId" clId="{E595C08C-FCF7-6C44-B1C8-878DAFE83339}" dt="2021-02-23T14:16:27.536" v="941" actId="931"/>
          <ac:spMkLst>
            <pc:docMk/>
            <pc:sldMk cId="360081931" sldId="338"/>
            <ac:spMk id="3" creationId="{2B8DFA0C-BEB4-7849-AF61-BCEA03D2D4F8}"/>
          </ac:spMkLst>
        </pc:spChg>
        <pc:picChg chg="add mod">
          <ac:chgData name="Mirko Kloppenburg" userId="c2a8c9ee633c4565" providerId="LiveId" clId="{E595C08C-FCF7-6C44-B1C8-878DAFE83339}" dt="2021-02-23T14:16:38.879" v="945" actId="14100"/>
          <ac:picMkLst>
            <pc:docMk/>
            <pc:sldMk cId="360081931" sldId="338"/>
            <ac:picMk id="5" creationId="{893250A7-DFB7-7A47-8FD0-444C88BA9E91}"/>
          </ac:picMkLst>
        </pc:picChg>
      </pc:sldChg>
      <pc:sldChg chg="del">
        <pc:chgData name="Mirko Kloppenburg" userId="c2a8c9ee633c4565" providerId="LiveId" clId="{E595C08C-FCF7-6C44-B1C8-878DAFE83339}" dt="2021-02-23T14:04:19.131" v="0" actId="2696"/>
        <pc:sldMkLst>
          <pc:docMk/>
          <pc:sldMk cId="3397959581" sldId="338"/>
        </pc:sldMkLst>
      </pc:sldChg>
      <pc:sldChg chg="del">
        <pc:chgData name="Mirko Kloppenburg" userId="c2a8c9ee633c4565" providerId="LiveId" clId="{E595C08C-FCF7-6C44-B1C8-878DAFE83339}" dt="2021-02-23T14:04:19.131" v="0" actId="2696"/>
        <pc:sldMkLst>
          <pc:docMk/>
          <pc:sldMk cId="1418857162" sldId="339"/>
        </pc:sldMkLst>
      </pc:sldChg>
      <pc:sldChg chg="addSp delSp modSp new mod">
        <pc:chgData name="Mirko Kloppenburg" userId="c2a8c9ee633c4565" providerId="LiveId" clId="{E595C08C-FCF7-6C44-B1C8-878DAFE83339}" dt="2021-02-23T14:17:02.994" v="949" actId="931"/>
        <pc:sldMkLst>
          <pc:docMk/>
          <pc:sldMk cId="1852184042" sldId="339"/>
        </pc:sldMkLst>
        <pc:spChg chg="del">
          <ac:chgData name="Mirko Kloppenburg" userId="c2a8c9ee633c4565" providerId="LiveId" clId="{E595C08C-FCF7-6C44-B1C8-878DAFE83339}" dt="2021-02-23T14:16:49.908" v="948" actId="478"/>
          <ac:spMkLst>
            <pc:docMk/>
            <pc:sldMk cId="1852184042" sldId="339"/>
            <ac:spMk id="2" creationId="{3C85DC6E-72C9-7848-9F80-7362ED15A1F2}"/>
          </ac:spMkLst>
        </pc:spChg>
        <pc:spChg chg="del">
          <ac:chgData name="Mirko Kloppenburg" userId="c2a8c9ee633c4565" providerId="LiveId" clId="{E595C08C-FCF7-6C44-B1C8-878DAFE83339}" dt="2021-02-23T14:16:49.908" v="948" actId="478"/>
          <ac:spMkLst>
            <pc:docMk/>
            <pc:sldMk cId="1852184042" sldId="339"/>
            <ac:spMk id="3" creationId="{D63389ED-6BB9-3D4D-B820-DB123A2B1CB1}"/>
          </ac:spMkLst>
        </pc:spChg>
        <pc:picChg chg="add mod">
          <ac:chgData name="Mirko Kloppenburg" userId="c2a8c9ee633c4565" providerId="LiveId" clId="{E595C08C-FCF7-6C44-B1C8-878DAFE83339}" dt="2021-02-23T14:17:02.994" v="949" actId="931"/>
          <ac:picMkLst>
            <pc:docMk/>
            <pc:sldMk cId="1852184042" sldId="339"/>
            <ac:picMk id="5" creationId="{30E1CA6F-B2B1-CC48-A188-7E9ADED49EF9}"/>
          </ac:picMkLst>
        </pc:picChg>
      </pc:sldChg>
      <pc:sldChg chg="addSp delSp modSp new mod">
        <pc:chgData name="Mirko Kloppenburg" userId="c2a8c9ee633c4565" providerId="LiveId" clId="{E595C08C-FCF7-6C44-B1C8-878DAFE83339}" dt="2021-02-23T14:17:30.440" v="953" actId="931"/>
        <pc:sldMkLst>
          <pc:docMk/>
          <pc:sldMk cId="1032773238" sldId="340"/>
        </pc:sldMkLst>
        <pc:spChg chg="del">
          <ac:chgData name="Mirko Kloppenburg" userId="c2a8c9ee633c4565" providerId="LiveId" clId="{E595C08C-FCF7-6C44-B1C8-878DAFE83339}" dt="2021-02-23T14:17:21.446" v="952" actId="478"/>
          <ac:spMkLst>
            <pc:docMk/>
            <pc:sldMk cId="1032773238" sldId="340"/>
            <ac:spMk id="2" creationId="{F1AE42F9-5F36-DC4D-AD0C-9D4056047697}"/>
          </ac:spMkLst>
        </pc:spChg>
        <pc:spChg chg="del">
          <ac:chgData name="Mirko Kloppenburg" userId="c2a8c9ee633c4565" providerId="LiveId" clId="{E595C08C-FCF7-6C44-B1C8-878DAFE83339}" dt="2021-02-23T14:17:21.446" v="952" actId="478"/>
          <ac:spMkLst>
            <pc:docMk/>
            <pc:sldMk cId="1032773238" sldId="340"/>
            <ac:spMk id="3" creationId="{F978B29B-2756-0E40-ABD6-8323B70EE3E9}"/>
          </ac:spMkLst>
        </pc:spChg>
        <pc:picChg chg="add mod">
          <ac:chgData name="Mirko Kloppenburg" userId="c2a8c9ee633c4565" providerId="LiveId" clId="{E595C08C-FCF7-6C44-B1C8-878DAFE83339}" dt="2021-02-23T14:17:30.440" v="953" actId="931"/>
          <ac:picMkLst>
            <pc:docMk/>
            <pc:sldMk cId="1032773238" sldId="340"/>
            <ac:picMk id="5" creationId="{C73C058E-F6F3-FB48-827E-5C10050EF053}"/>
          </ac:picMkLst>
        </pc:picChg>
      </pc:sldChg>
      <pc:sldChg chg="del">
        <pc:chgData name="Mirko Kloppenburg" userId="c2a8c9ee633c4565" providerId="LiveId" clId="{E595C08C-FCF7-6C44-B1C8-878DAFE83339}" dt="2021-02-23T14:04:46.751" v="1" actId="2696"/>
        <pc:sldMkLst>
          <pc:docMk/>
          <pc:sldMk cId="3614950069" sldId="340"/>
        </pc:sldMkLst>
      </pc:sldChg>
      <pc:sldChg chg="addSp delSp modSp new mod modClrScheme chgLayout">
        <pc:chgData name="Mirko Kloppenburg" userId="c2a8c9ee633c4565" providerId="LiveId" clId="{E595C08C-FCF7-6C44-B1C8-878DAFE83339}" dt="2021-02-23T17:32:05.105" v="1278" actId="255"/>
        <pc:sldMkLst>
          <pc:docMk/>
          <pc:sldMk cId="993783342" sldId="341"/>
        </pc:sldMkLst>
        <pc:spChg chg="del">
          <ac:chgData name="Mirko Kloppenburg" userId="c2a8c9ee633c4565" providerId="LiveId" clId="{E595C08C-FCF7-6C44-B1C8-878DAFE83339}" dt="2021-02-23T14:20:15.631" v="963" actId="478"/>
          <ac:spMkLst>
            <pc:docMk/>
            <pc:sldMk cId="993783342" sldId="341"/>
            <ac:spMk id="2" creationId="{24D846E6-66D1-7649-B6F1-7FFF1D492716}"/>
          </ac:spMkLst>
        </pc:spChg>
        <pc:spChg chg="del">
          <ac:chgData name="Mirko Kloppenburg" userId="c2a8c9ee633c4565" providerId="LiveId" clId="{E595C08C-FCF7-6C44-B1C8-878DAFE83339}" dt="2021-02-23T14:20:15.631" v="963" actId="478"/>
          <ac:spMkLst>
            <pc:docMk/>
            <pc:sldMk cId="993783342" sldId="341"/>
            <ac:spMk id="3" creationId="{A520A07F-3246-0F4C-A0B5-64D5ACC80BFA}"/>
          </ac:spMkLst>
        </pc:spChg>
        <pc:spChg chg="add del mod">
          <ac:chgData name="Mirko Kloppenburg" userId="c2a8c9ee633c4565" providerId="LiveId" clId="{E595C08C-FCF7-6C44-B1C8-878DAFE83339}" dt="2021-02-23T14:34:49.096" v="972"/>
          <ac:spMkLst>
            <pc:docMk/>
            <pc:sldMk cId="993783342" sldId="341"/>
            <ac:spMk id="6" creationId="{CBD2352F-A73A-F24D-8FBF-1C8C7DEF1678}"/>
          </ac:spMkLst>
        </pc:spChg>
        <pc:spChg chg="add mod">
          <ac:chgData name="Mirko Kloppenburg" userId="c2a8c9ee633c4565" providerId="LiveId" clId="{E595C08C-FCF7-6C44-B1C8-878DAFE83339}" dt="2021-02-23T17:32:05.105" v="1278" actId="255"/>
          <ac:spMkLst>
            <pc:docMk/>
            <pc:sldMk cId="993783342" sldId="341"/>
            <ac:spMk id="7" creationId="{5CF3B235-2332-964C-90FF-85E0B268DD25}"/>
          </ac:spMkLst>
        </pc:spChg>
        <pc:spChg chg="add mod">
          <ac:chgData name="Mirko Kloppenburg" userId="c2a8c9ee633c4565" providerId="LiveId" clId="{E595C08C-FCF7-6C44-B1C8-878DAFE83339}" dt="2021-02-23T14:40:21.450" v="1139" actId="20577"/>
          <ac:spMkLst>
            <pc:docMk/>
            <pc:sldMk cId="993783342" sldId="341"/>
            <ac:spMk id="8" creationId="{18D9E624-6D5E-3D4E-8E7C-88D9C49C392F}"/>
          </ac:spMkLst>
        </pc:spChg>
        <pc:spChg chg="add mod">
          <ac:chgData name="Mirko Kloppenburg" userId="c2a8c9ee633c4565" providerId="LiveId" clId="{E595C08C-FCF7-6C44-B1C8-878DAFE83339}" dt="2021-02-23T14:40:23.313" v="1143" actId="5793"/>
          <ac:spMkLst>
            <pc:docMk/>
            <pc:sldMk cId="993783342" sldId="341"/>
            <ac:spMk id="9" creationId="{19F2D976-0687-664F-ACB9-CC9D50B018D8}"/>
          </ac:spMkLst>
        </pc:spChg>
        <pc:spChg chg="add mod">
          <ac:chgData name="Mirko Kloppenburg" userId="c2a8c9ee633c4565" providerId="LiveId" clId="{E595C08C-FCF7-6C44-B1C8-878DAFE83339}" dt="2021-02-23T14:40:25.542" v="1147" actId="5793"/>
          <ac:spMkLst>
            <pc:docMk/>
            <pc:sldMk cId="993783342" sldId="341"/>
            <ac:spMk id="10" creationId="{5D89968B-5EFC-D246-AF65-03712D7FED67}"/>
          </ac:spMkLst>
        </pc:spChg>
        <pc:spChg chg="add mod">
          <ac:chgData name="Mirko Kloppenburg" userId="c2a8c9ee633c4565" providerId="LiveId" clId="{E595C08C-FCF7-6C44-B1C8-878DAFE83339}" dt="2021-02-23T17:31:09.493" v="1277" actId="1037"/>
          <ac:spMkLst>
            <pc:docMk/>
            <pc:sldMk cId="993783342" sldId="341"/>
            <ac:spMk id="11" creationId="{4ED555EF-7BE0-5B4B-B8DD-BB82B5128359}"/>
          </ac:spMkLst>
        </pc:spChg>
        <pc:spChg chg="add mod">
          <ac:chgData name="Mirko Kloppenburg" userId="c2a8c9ee633c4565" providerId="LiveId" clId="{E595C08C-FCF7-6C44-B1C8-878DAFE83339}" dt="2021-02-23T17:31:09.493" v="1277" actId="1037"/>
          <ac:spMkLst>
            <pc:docMk/>
            <pc:sldMk cId="993783342" sldId="341"/>
            <ac:spMk id="12" creationId="{79843268-0934-3347-8590-EAB25158FDEB}"/>
          </ac:spMkLst>
        </pc:spChg>
        <pc:spChg chg="add mod">
          <ac:chgData name="Mirko Kloppenburg" userId="c2a8c9ee633c4565" providerId="LiveId" clId="{E595C08C-FCF7-6C44-B1C8-878DAFE83339}" dt="2021-02-23T17:31:09.493" v="1277" actId="1037"/>
          <ac:spMkLst>
            <pc:docMk/>
            <pc:sldMk cId="993783342" sldId="341"/>
            <ac:spMk id="13" creationId="{EF606DA7-6370-3544-AC3F-09EE8090B06C}"/>
          </ac:spMkLst>
        </pc:spChg>
        <pc:spChg chg="add mod">
          <ac:chgData name="Mirko Kloppenburg" userId="c2a8c9ee633c4565" providerId="LiveId" clId="{E595C08C-FCF7-6C44-B1C8-878DAFE83339}" dt="2021-02-23T14:41:39.684" v="1203" actId="5793"/>
          <ac:spMkLst>
            <pc:docMk/>
            <pc:sldMk cId="993783342" sldId="341"/>
            <ac:spMk id="14" creationId="{B090557D-2826-8E4D-BDB6-490E16247E66}"/>
          </ac:spMkLst>
        </pc:spChg>
        <pc:picChg chg="add del mod">
          <ac:chgData name="Mirko Kloppenburg" userId="c2a8c9ee633c4565" providerId="LiveId" clId="{E595C08C-FCF7-6C44-B1C8-878DAFE83339}" dt="2021-02-23T14:34:36.727" v="969" actId="478"/>
          <ac:picMkLst>
            <pc:docMk/>
            <pc:sldMk cId="993783342" sldId="341"/>
            <ac:picMk id="5" creationId="{98AF972B-BF1E-9049-860A-CCD3EB4EF895}"/>
          </ac:picMkLst>
        </pc:picChg>
      </pc:sldChg>
      <pc:sldChg chg="addSp delSp modSp new mod modClrScheme chgLayout">
        <pc:chgData name="Mirko Kloppenburg" userId="c2a8c9ee633c4565" providerId="LiveId" clId="{E595C08C-FCF7-6C44-B1C8-878DAFE83339}" dt="2021-02-23T14:47:56.779" v="1271" actId="1076"/>
        <pc:sldMkLst>
          <pc:docMk/>
          <pc:sldMk cId="808589579" sldId="342"/>
        </pc:sldMkLst>
        <pc:spChg chg="add del mod">
          <ac:chgData name="Mirko Kloppenburg" userId="c2a8c9ee633c4565" providerId="LiveId" clId="{E595C08C-FCF7-6C44-B1C8-878DAFE83339}" dt="2021-02-23T14:47:48.302" v="1269" actId="478"/>
          <ac:spMkLst>
            <pc:docMk/>
            <pc:sldMk cId="808589579" sldId="342"/>
            <ac:spMk id="4" creationId="{31AA476C-B08B-DE47-8E45-0DB122DEB231}"/>
          </ac:spMkLst>
        </pc:spChg>
        <pc:spChg chg="add mod">
          <ac:chgData name="Mirko Kloppenburg" userId="c2a8c9ee633c4565" providerId="LiveId" clId="{E595C08C-FCF7-6C44-B1C8-878DAFE83339}" dt="2021-02-23T14:47:56.779" v="1271" actId="1076"/>
          <ac:spMkLst>
            <pc:docMk/>
            <pc:sldMk cId="808589579" sldId="342"/>
            <ac:spMk id="5" creationId="{34E27F12-EBC9-2843-A1DF-6360D2A68A8C}"/>
          </ac:spMkLst>
        </pc:spChg>
        <pc:picChg chg="add mod">
          <ac:chgData name="Mirko Kloppenburg" userId="c2a8c9ee633c4565" providerId="LiveId" clId="{E595C08C-FCF7-6C44-B1C8-878DAFE83339}" dt="2021-02-23T14:43:11.918" v="1208"/>
          <ac:picMkLst>
            <pc:docMk/>
            <pc:sldMk cId="808589579" sldId="342"/>
            <ac:picMk id="3" creationId="{B9C5B157-499B-0241-B1CF-BE33D4D9F2EE}"/>
          </ac:picMkLst>
        </pc:picChg>
      </pc:sldChg>
      <pc:sldChg chg="addSp modSp add del mod">
        <pc:chgData name="Mirko Kloppenburg" userId="c2a8c9ee633c4565" providerId="LiveId" clId="{E595C08C-FCF7-6C44-B1C8-878DAFE83339}" dt="2021-02-23T14:46:10.909" v="1223" actId="2696"/>
        <pc:sldMkLst>
          <pc:docMk/>
          <pc:sldMk cId="997836920" sldId="343"/>
        </pc:sldMkLst>
        <pc:spChg chg="add mod">
          <ac:chgData name="Mirko Kloppenburg" userId="c2a8c9ee633c4565" providerId="LiveId" clId="{E595C08C-FCF7-6C44-B1C8-878DAFE83339}" dt="2021-02-23T14:45:20.826" v="1216" actId="1076"/>
          <ac:spMkLst>
            <pc:docMk/>
            <pc:sldMk cId="997836920" sldId="343"/>
            <ac:spMk id="2" creationId="{665AE950-54C3-A048-976A-D62A921247A3}"/>
          </ac:spMkLst>
        </pc:spChg>
      </pc:sldChg>
      <pc:sldChg chg="addSp modSp new">
        <pc:chgData name="Mirko Kloppenburg" userId="c2a8c9ee633c4565" providerId="LiveId" clId="{E595C08C-FCF7-6C44-B1C8-878DAFE83339}" dt="2021-02-23T14:46:07.149" v="1221"/>
        <pc:sldMkLst>
          <pc:docMk/>
          <pc:sldMk cId="3493612951" sldId="344"/>
        </pc:sldMkLst>
        <pc:spChg chg="add mod">
          <ac:chgData name="Mirko Kloppenburg" userId="c2a8c9ee633c4565" providerId="LiveId" clId="{E595C08C-FCF7-6C44-B1C8-878DAFE83339}" dt="2021-02-23T14:46:07.149" v="1221"/>
          <ac:spMkLst>
            <pc:docMk/>
            <pc:sldMk cId="3493612951" sldId="344"/>
            <ac:spMk id="4" creationId="{47637BF0-3572-BA49-8305-7C84A363FA50}"/>
          </ac:spMkLst>
        </pc:spChg>
        <pc:picChg chg="add mod">
          <ac:chgData name="Mirko Kloppenburg" userId="c2a8c9ee633c4565" providerId="LiveId" clId="{E595C08C-FCF7-6C44-B1C8-878DAFE83339}" dt="2021-02-23T14:45:52.179" v="1220"/>
          <ac:picMkLst>
            <pc:docMk/>
            <pc:sldMk cId="3493612951" sldId="344"/>
            <ac:picMk id="3" creationId="{3949D761-CE48-684E-8D1F-997DB4617D6C}"/>
          </ac:picMkLst>
        </pc:picChg>
      </pc:sldChg>
      <pc:sldMasterChg chg="addSldLayout modSldLayout">
        <pc:chgData name="Mirko Kloppenburg" userId="c2a8c9ee633c4565" providerId="LiveId" clId="{E595C08C-FCF7-6C44-B1C8-878DAFE83339}" dt="2021-02-23T14:34:26.184" v="968"/>
        <pc:sldMasterMkLst>
          <pc:docMk/>
          <pc:sldMasterMk cId="3041755976" sldId="2147483648"/>
        </pc:sldMasterMkLst>
        <pc:sldLayoutChg chg="new mod">
          <pc:chgData name="Mirko Kloppenburg" userId="c2a8c9ee633c4565" providerId="LiveId" clId="{E595C08C-FCF7-6C44-B1C8-878DAFE83339}" dt="2021-02-23T14:34:02.775" v="965" actId="11236"/>
          <pc:sldLayoutMkLst>
            <pc:docMk/>
            <pc:sldMasterMk cId="3041755976" sldId="2147483648"/>
            <pc:sldLayoutMk cId="3516586551" sldId="2147483660"/>
          </pc:sldLayoutMkLst>
        </pc:sldLayoutChg>
        <pc:sldLayoutChg chg="addSp delSp modSp add mod modTransition">
          <pc:chgData name="Mirko Kloppenburg" userId="c2a8c9ee633c4565" providerId="LiveId" clId="{E595C08C-FCF7-6C44-B1C8-878DAFE83339}" dt="2021-02-23T14:34:26.184" v="968"/>
          <pc:sldLayoutMkLst>
            <pc:docMk/>
            <pc:sldMasterMk cId="3041755976" sldId="2147483648"/>
            <pc:sldLayoutMk cId="2031419616" sldId="2147483661"/>
          </pc:sldLayoutMkLst>
          <pc:spChg chg="del">
            <ac:chgData name="Mirko Kloppenburg" userId="c2a8c9ee633c4565" providerId="LiveId" clId="{E595C08C-FCF7-6C44-B1C8-878DAFE83339}" dt="2021-02-23T14:34:24.752" v="967" actId="478"/>
            <ac:spMkLst>
              <pc:docMk/>
              <pc:sldMasterMk cId="3041755976" sldId="2147483648"/>
              <pc:sldLayoutMk cId="2031419616" sldId="2147483661"/>
              <ac:spMk id="2" creationId="{182B3CD0-41A1-CE44-9201-86274BE98454}"/>
            </ac:spMkLst>
          </pc:spChg>
          <pc:spChg chg="del">
            <ac:chgData name="Mirko Kloppenburg" userId="c2a8c9ee633c4565" providerId="LiveId" clId="{E595C08C-FCF7-6C44-B1C8-878DAFE83339}" dt="2021-02-23T14:34:24.752" v="967" actId="478"/>
            <ac:spMkLst>
              <pc:docMk/>
              <pc:sldMasterMk cId="3041755976" sldId="2147483648"/>
              <pc:sldLayoutMk cId="2031419616" sldId="2147483661"/>
              <ac:spMk id="3" creationId="{7EFB1A6F-F394-2E49-9182-A647017E3213}"/>
            </ac:spMkLst>
          </pc:spChg>
          <pc:spChg chg="del">
            <ac:chgData name="Mirko Kloppenburg" userId="c2a8c9ee633c4565" providerId="LiveId" clId="{E595C08C-FCF7-6C44-B1C8-878DAFE83339}" dt="2021-02-23T14:34:24.752" v="967" actId="478"/>
            <ac:spMkLst>
              <pc:docMk/>
              <pc:sldMasterMk cId="3041755976" sldId="2147483648"/>
              <pc:sldLayoutMk cId="2031419616" sldId="2147483661"/>
              <ac:spMk id="4" creationId="{BA7AA0DB-E22C-D54E-95C1-3A65E287C97E}"/>
            </ac:spMkLst>
          </pc:spChg>
          <pc:spChg chg="del">
            <ac:chgData name="Mirko Kloppenburg" userId="c2a8c9ee633c4565" providerId="LiveId" clId="{E595C08C-FCF7-6C44-B1C8-878DAFE83339}" dt="2021-02-23T14:34:24.752" v="967" actId="478"/>
            <ac:spMkLst>
              <pc:docMk/>
              <pc:sldMasterMk cId="3041755976" sldId="2147483648"/>
              <pc:sldLayoutMk cId="2031419616" sldId="2147483661"/>
              <ac:spMk id="5" creationId="{5E3ED1BE-C40C-144F-906F-C693ABB906F8}"/>
            </ac:spMkLst>
          </pc:spChg>
          <pc:spChg chg="del">
            <ac:chgData name="Mirko Kloppenburg" userId="c2a8c9ee633c4565" providerId="LiveId" clId="{E595C08C-FCF7-6C44-B1C8-878DAFE83339}" dt="2021-02-23T14:34:24.752" v="967" actId="478"/>
            <ac:spMkLst>
              <pc:docMk/>
              <pc:sldMasterMk cId="3041755976" sldId="2147483648"/>
              <pc:sldLayoutMk cId="2031419616" sldId="2147483661"/>
              <ac:spMk id="6" creationId="{CFF972DB-52B4-034E-8F01-7F0F6FCAF012}"/>
            </ac:spMkLst>
          </pc:spChg>
          <pc:picChg chg="add mod">
            <ac:chgData name="Mirko Kloppenburg" userId="c2a8c9ee633c4565" providerId="LiveId" clId="{E595C08C-FCF7-6C44-B1C8-878DAFE83339}" dt="2021-02-23T14:34:26.184" v="968"/>
            <ac:picMkLst>
              <pc:docMk/>
              <pc:sldMasterMk cId="3041755976" sldId="2147483648"/>
              <pc:sldLayoutMk cId="2031419616" sldId="2147483661"/>
              <ac:picMk id="7" creationId="{3C362B59-58BC-C744-9964-94C028C47DB8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C7AB82-98AC-834E-B6BD-91770D339983}" type="datetimeFigureOut">
              <a:rPr lang="de-DE" smtClean="0"/>
              <a:t>23.02.21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653DED-074E-A448-9FCB-A2181164DE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2919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53DED-074E-A448-9FCB-A2181164DE4E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1467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newprocesslab.com</a:t>
            </a:r>
            <a:r>
              <a:rPr lang="en-US" dirty="0"/>
              <a:t>/toolbox/define-process-purpose/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53DED-074E-A448-9FCB-A2181164DE4E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8142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9D8DE7-C72E-A94A-B272-A42B3047FE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AE68D6B-0E27-E546-8399-69ADA987C3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EF217C3-0CED-EE47-BF77-51B94BA59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8C8AE-D82E-1D40-BE78-C6948D9AB179}" type="datetimeFigureOut">
              <a:rPr lang="de-DE" smtClean="0"/>
              <a:t>23.02.21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1134038-ECBF-3F4C-9B1F-D1624CA0E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ECE3CED-FDA9-964E-8956-2E30722F8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30A3B-B9E5-C844-A826-F7DE8BAB79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9267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E2F1C1-024D-884D-A61E-3B34DA87F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74E54AC-39B5-9E4B-98E0-4A1E15D8C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1C4D1B7-0A54-914F-BE07-6C5B185BB5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A05D2AB-73E3-AB4A-88EB-7BCAE10D3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8C8AE-D82E-1D40-BE78-C6948D9AB179}" type="datetimeFigureOut">
              <a:rPr lang="de-DE" smtClean="0"/>
              <a:t>23.02.21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101DE2C-184A-624C-9EFB-B1CC71465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A86158A-7B5C-C646-918D-8E91D0891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30A3B-B9E5-C844-A826-F7DE8BAB79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6227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C61202-B62E-1243-A61F-D600111DC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6230FAA-2826-464E-A60D-705BB2CDB5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AF0C24A-4B23-2044-A620-F8EDD45AF0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1A5E7FA-C864-F649-AF71-6D0969CF0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8C8AE-D82E-1D40-BE78-C6948D9AB179}" type="datetimeFigureOut">
              <a:rPr lang="de-DE" smtClean="0"/>
              <a:t>23.02.21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BFE3925-948B-F840-9ED3-9F6FEB8AD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3052978-29B0-9949-BAA8-7779CB884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30A3B-B9E5-C844-A826-F7DE8BAB79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5387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E460C8-9B5F-AB47-A6A4-EACA6503E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73C99F2-0E25-2141-A89D-B2B3874808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440C3A7-4EC7-1D4A-B15C-CAFEAF5B0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8C8AE-D82E-1D40-BE78-C6948D9AB179}" type="datetimeFigureOut">
              <a:rPr lang="de-DE" smtClean="0"/>
              <a:t>23.02.21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C1E07F4-2E34-414C-B00C-A9A6BF240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2E2DC3F-9A97-9042-9334-C5F6964AE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30A3B-B9E5-C844-A826-F7DE8BAB79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6892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1D0ADD0-41A6-024E-B71F-5C1B57BE48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BA6C13A-42B6-3A4E-B64F-2056179824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6D3883C-564D-4042-B0F4-450EF44DC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8C8AE-D82E-1D40-BE78-C6948D9AB179}" type="datetimeFigureOut">
              <a:rPr lang="de-DE" smtClean="0"/>
              <a:t>23.02.21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75E5B9C-5F6D-1D4E-92EB-082DA8FA9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AE5A4DD-14CA-3A48-BBB2-18A822F96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30A3B-B9E5-C844-A826-F7DE8BAB79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4703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2B3CD0-41A1-CE44-9201-86274BE98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FB1A6F-F394-2E49-9182-A647017E32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A7AA0DB-E22C-D54E-95C1-3A65E287C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8C8AE-D82E-1D40-BE78-C6948D9AB179}" type="datetimeFigureOut">
              <a:rPr lang="de-DE" smtClean="0"/>
              <a:t>23.02.21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E3ED1BE-C40C-144F-906F-C693ABB90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FF972DB-52B4-034E-8F01-7F0F6FCAF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30A3B-B9E5-C844-A826-F7DE8BAB79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2098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3C362B59-58BC-C744-9964-94C028C47D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419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6B1239-FB5C-F243-8C30-EFD79773F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F4E1D1C-328D-F04C-9A29-F73188868D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2884373-36DA-7745-A42A-67189115F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8C8AE-D82E-1D40-BE78-C6948D9AB179}" type="datetimeFigureOut">
              <a:rPr lang="de-DE" smtClean="0"/>
              <a:t>23.02.21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ECED230-E47A-6B48-AC50-7C7D59A43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3F9AF-BB3D-5948-8336-3EF01956D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30A3B-B9E5-C844-A826-F7DE8BAB79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0291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7B7F76-EB85-1940-AC69-8D75C51C9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395C33D-F035-B34C-918F-2D44ECC6A7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2DB5C87-3835-A643-82CF-3C21013C7F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8D090A2-6110-6F4F-BBFF-9F31A6D9F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8C8AE-D82E-1D40-BE78-C6948D9AB179}" type="datetimeFigureOut">
              <a:rPr lang="de-DE" smtClean="0"/>
              <a:t>23.02.21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0A9144C-6C09-BF49-B617-EA84D2719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7337B1E-478E-5B45-B272-0964DAB4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30A3B-B9E5-C844-A826-F7DE8BAB79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4204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6E30DC-86CA-984A-AA02-B8DFA1142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F388AC0-6374-814F-8D15-F4C79CDFE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3B1A61B-0C87-F143-8395-0BCB525D6C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B672629-3518-354A-9A85-3405532A3F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B4AC915-C2F7-5D49-B333-75D99BCE24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4A969D8-E2F6-354D-818F-375CC99CD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8C8AE-D82E-1D40-BE78-C6948D9AB179}" type="datetimeFigureOut">
              <a:rPr lang="de-DE" smtClean="0"/>
              <a:t>23.02.21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C0C2E95-869C-114A-BD75-39571EE63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FE054D5-2619-E747-A605-6D5A74770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30A3B-B9E5-C844-A826-F7DE8BAB79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6021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0F1BE6-7D2E-574F-B962-AD705D5E6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D280C1E-033A-EE44-A3AC-29C558374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8C8AE-D82E-1D40-BE78-C6948D9AB179}" type="datetimeFigureOut">
              <a:rPr lang="de-DE" smtClean="0"/>
              <a:t>23.02.21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E003EAC-7D7A-3544-9094-AB9E8A2CC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A398797-22AC-2A43-9960-2E806F3E7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30A3B-B9E5-C844-A826-F7DE8BAB79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9358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25CFD8A-7E94-2049-A0B0-1903CD9B6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8C8AE-D82E-1D40-BE78-C6948D9AB179}" type="datetimeFigureOut">
              <a:rPr lang="de-DE" smtClean="0"/>
              <a:t>23.02.21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0E305B0-8E0B-A546-88E8-843765F7D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B77E574-5B3A-0F44-AE51-08AB829FF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30A3B-B9E5-C844-A826-F7DE8BAB79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7317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109BC4-8481-2D41-AFE5-37DF230AB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232D6AC-5E74-7D4A-A92F-F991BB1F9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8C8AE-D82E-1D40-BE78-C6948D9AB179}" type="datetimeFigureOut">
              <a:rPr lang="de-DE" smtClean="0"/>
              <a:t>23.02.21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A21956F-4696-E34A-A807-418C52325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9A609E6-739B-9F43-AD59-D63AE10A7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30A3B-B9E5-C844-A826-F7DE8BAB79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6586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54C148B-AF61-7E42-B689-40D06637B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7E4CD6A-1B2A-8642-962A-CD4FAD6E3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850B9B4-218C-3544-B92B-B5E28102DB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8C8AE-D82E-1D40-BE78-C6948D9AB179}" type="datetimeFigureOut">
              <a:rPr lang="de-DE" smtClean="0"/>
              <a:t>23.02.21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0923AF-717A-2342-A43D-78FC9CA886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2CBEBF8-9D05-4442-AD7C-BCFB8BA0EB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30A3B-B9E5-C844-A826-F7DE8BAB79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1755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60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wprocesslab.com/toolbox/define-process-purpos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newprocesslab.com/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mailto:Mirko@NewProcessLab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893250A7-DFB7-7A47-8FD0-444C88BA9E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60081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30E1CA6F-B2B1-CC48-A188-7E9ADED49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184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73C058E-F6F3-FB48-827E-5C10050EF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773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5CF3B235-2332-964C-90FF-85E0B268DD25}"/>
              </a:ext>
            </a:extLst>
          </p:cNvPr>
          <p:cNvSpPr txBox="1"/>
          <p:nvPr/>
        </p:nvSpPr>
        <p:spPr>
          <a:xfrm>
            <a:off x="648405" y="545432"/>
            <a:ext cx="1092656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de-DE"/>
            </a:defPPr>
            <a:lvl1pPr>
              <a:spcBef>
                <a:spcPts val="600"/>
              </a:spcBef>
              <a:buSzPct val="90000"/>
              <a:defRPr sz="3600" b="1" cap="all">
                <a:solidFill>
                  <a:srgbClr val="05164D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</a:defRPr>
            </a:lvl1pPr>
          </a:lstStyle>
          <a:p>
            <a:r>
              <a:rPr lang="en-US" dirty="0">
                <a:solidFill>
                  <a:srgbClr val="011F5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Your Process Purpose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8D9E624-6D5E-3D4E-8E7C-88D9C49C392F}"/>
              </a:ext>
            </a:extLst>
          </p:cNvPr>
          <p:cNvSpPr txBox="1"/>
          <p:nvPr/>
        </p:nvSpPr>
        <p:spPr>
          <a:xfrm>
            <a:off x="782220" y="1929162"/>
            <a:ext cx="4614970" cy="98130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87325" indent="-187325">
              <a:spcAft>
                <a:spcPts val="300"/>
              </a:spcAft>
              <a:buClr>
                <a:srgbClr val="011F5F"/>
              </a:buClr>
              <a:buFont typeface="Wingdings" pitchFamily="2" charset="2"/>
              <a:buChar char="§"/>
            </a:pPr>
            <a:r>
              <a:rPr lang="en-US" sz="1400" dirty="0"/>
              <a:t>...</a:t>
            </a:r>
          </a:p>
          <a:p>
            <a:endParaRPr lang="en-US" sz="14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9F2D976-0687-664F-ACB9-CC9D50B018D8}"/>
              </a:ext>
            </a:extLst>
          </p:cNvPr>
          <p:cNvSpPr txBox="1"/>
          <p:nvPr/>
        </p:nvSpPr>
        <p:spPr>
          <a:xfrm>
            <a:off x="782219" y="3429000"/>
            <a:ext cx="3789781" cy="98130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87325" indent="-187325">
              <a:spcAft>
                <a:spcPts val="300"/>
              </a:spcAft>
              <a:buClr>
                <a:srgbClr val="011F5F"/>
              </a:buClr>
              <a:buFont typeface="Wingdings" pitchFamily="2" charset="2"/>
              <a:buChar char="§"/>
            </a:pPr>
            <a:r>
              <a:rPr lang="en-US" sz="1400" dirty="0"/>
              <a:t>…</a:t>
            </a:r>
          </a:p>
          <a:p>
            <a:endParaRPr lang="en-US" sz="14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D89968B-5EFC-D246-AF65-03712D7FED67}"/>
              </a:ext>
            </a:extLst>
          </p:cNvPr>
          <p:cNvSpPr txBox="1"/>
          <p:nvPr/>
        </p:nvSpPr>
        <p:spPr>
          <a:xfrm>
            <a:off x="782219" y="4956717"/>
            <a:ext cx="5150229" cy="98130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87325" indent="-187325">
              <a:spcAft>
                <a:spcPts val="300"/>
              </a:spcAft>
              <a:buClr>
                <a:srgbClr val="011F5F"/>
              </a:buClr>
              <a:buFont typeface="Wingdings" pitchFamily="2" charset="2"/>
              <a:buChar char="§"/>
            </a:pPr>
            <a:r>
              <a:rPr lang="en-US" sz="1400" dirty="0"/>
              <a:t>…</a:t>
            </a:r>
          </a:p>
          <a:p>
            <a:endParaRPr lang="en-US" sz="14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ED555EF-7BE0-5B4B-B8DD-BB82B5128359}"/>
              </a:ext>
            </a:extLst>
          </p:cNvPr>
          <p:cNvSpPr txBox="1"/>
          <p:nvPr/>
        </p:nvSpPr>
        <p:spPr>
          <a:xfrm>
            <a:off x="7617506" y="3429000"/>
            <a:ext cx="3789781" cy="98130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87325" indent="-187325" algn="r">
              <a:spcAft>
                <a:spcPts val="300"/>
              </a:spcAft>
              <a:buClr>
                <a:srgbClr val="011F5F"/>
              </a:buClr>
              <a:buFont typeface="Wingdings" pitchFamily="2" charset="2"/>
              <a:buChar char="§"/>
            </a:pPr>
            <a:r>
              <a:rPr lang="en-US" sz="1400" dirty="0"/>
              <a:t>…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9843268-0934-3347-8590-EAB25158FDEB}"/>
              </a:ext>
            </a:extLst>
          </p:cNvPr>
          <p:cNvSpPr txBox="1"/>
          <p:nvPr/>
        </p:nvSpPr>
        <p:spPr>
          <a:xfrm>
            <a:off x="7426300" y="1929162"/>
            <a:ext cx="3980986" cy="98130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87325" indent="-187325" algn="r">
              <a:spcAft>
                <a:spcPts val="300"/>
              </a:spcAft>
              <a:buClr>
                <a:srgbClr val="011F5F"/>
              </a:buClr>
              <a:buFont typeface="Wingdings" pitchFamily="2" charset="2"/>
              <a:buChar char="§"/>
            </a:pPr>
            <a:r>
              <a:rPr lang="en-US" sz="1400" dirty="0"/>
              <a:t>…</a:t>
            </a:r>
          </a:p>
          <a:p>
            <a:pPr algn="r"/>
            <a:endParaRPr lang="en-US" sz="1400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F606DA7-6370-3544-AC3F-09EE8090B06C}"/>
              </a:ext>
            </a:extLst>
          </p:cNvPr>
          <p:cNvSpPr txBox="1"/>
          <p:nvPr/>
        </p:nvSpPr>
        <p:spPr>
          <a:xfrm>
            <a:off x="6257057" y="4956717"/>
            <a:ext cx="5150229" cy="98130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87325" indent="-187325" algn="r">
              <a:spcAft>
                <a:spcPts val="300"/>
              </a:spcAft>
              <a:buClr>
                <a:srgbClr val="011F5F"/>
              </a:buClr>
              <a:buFont typeface="Wingdings" pitchFamily="2" charset="2"/>
              <a:buChar char="§"/>
            </a:pPr>
            <a:r>
              <a:rPr lang="en-US" sz="1400" dirty="0"/>
              <a:t>…</a:t>
            </a:r>
          </a:p>
          <a:p>
            <a:pPr algn="r"/>
            <a:endParaRPr lang="en-US" sz="1400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090557D-2826-8E4D-BDB6-490E16247E66}"/>
              </a:ext>
            </a:extLst>
          </p:cNvPr>
          <p:cNvSpPr txBox="1"/>
          <p:nvPr/>
        </p:nvSpPr>
        <p:spPr>
          <a:xfrm>
            <a:off x="4850363" y="3340208"/>
            <a:ext cx="249127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de-DE"/>
            </a:defPPr>
            <a:lvl1pPr>
              <a:spcBef>
                <a:spcPts val="600"/>
              </a:spcBef>
              <a:buSzPct val="90000"/>
              <a:defRPr sz="3600" b="1" cap="all">
                <a:solidFill>
                  <a:srgbClr val="05164D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</a:defRPr>
            </a:lvl1pPr>
          </a:lstStyle>
          <a:p>
            <a:pPr algn="ctr"/>
            <a:r>
              <a:rPr lang="en-US" sz="1600" b="0" cap="non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993783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hlinkClick r:id="rId3"/>
            <a:extLst>
              <a:ext uri="{FF2B5EF4-FFF2-40B4-BE49-F238E27FC236}">
                <a16:creationId xmlns:a16="http://schemas.microsoft.com/office/drawing/2014/main" id="{B9C5B157-499B-0241-B1CF-BE33D4D9F2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34E27F12-EBC9-2843-A1DF-6360D2A68A8C}"/>
              </a:ext>
            </a:extLst>
          </p:cNvPr>
          <p:cNvSpPr/>
          <p:nvPr/>
        </p:nvSpPr>
        <p:spPr>
          <a:xfrm>
            <a:off x="1631488" y="776905"/>
            <a:ext cx="92342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Visit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https://newprocesslab.com/toolbox/define-process-purpose/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for more details!</a:t>
            </a:r>
          </a:p>
        </p:txBody>
      </p:sp>
    </p:spTree>
    <p:extLst>
      <p:ext uri="{BB962C8B-B14F-4D97-AF65-F5344CB8AC3E}">
        <p14:creationId xmlns:p14="http://schemas.microsoft.com/office/powerpoint/2010/main" val="808589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hlinkClick r:id="rId2"/>
            <a:extLst>
              <a:ext uri="{FF2B5EF4-FFF2-40B4-BE49-F238E27FC236}">
                <a16:creationId xmlns:a16="http://schemas.microsoft.com/office/drawing/2014/main" id="{3949D761-CE48-684E-8D1F-997DB4617D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47637BF0-3572-BA49-8305-7C84A363FA50}"/>
              </a:ext>
            </a:extLst>
          </p:cNvPr>
          <p:cNvSpPr/>
          <p:nvPr/>
        </p:nvSpPr>
        <p:spPr>
          <a:xfrm>
            <a:off x="1670916" y="3503599"/>
            <a:ext cx="3163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  <a:buClr>
                <a:srgbClr val="011F5F"/>
              </a:buClr>
              <a:buSzPct val="90000"/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Mirko@NewProcessLab.com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936129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</Words>
  <Application>Microsoft Macintosh PowerPoint</Application>
  <PresentationFormat>Breitbild</PresentationFormat>
  <Paragraphs>13</Paragraphs>
  <Slides>6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Manager/>
  <Company>NewProcessLab.com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 Purpose Canvas</dc:title>
  <dc:subject>New Process Life Cycle - Define Process Purpose</dc:subject>
  <dc:creator>Mirko Kloppenburg</dc:creator>
  <cp:keywords/>
  <dc:description>For more information, please visit NewProcessLab.com</dc:description>
  <cp:lastModifiedBy>Mirko Kloppenburg</cp:lastModifiedBy>
  <cp:revision>7</cp:revision>
  <dcterms:created xsi:type="dcterms:W3CDTF">2020-11-09T10:46:03Z</dcterms:created>
  <dcterms:modified xsi:type="dcterms:W3CDTF">2021-02-23T17:34:16Z</dcterms:modified>
  <cp:category/>
</cp:coreProperties>
</file>